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presProps" Target="presProps.xml"/>
  <Relationship Id="rId7" Type="http://schemas.openxmlformats.org/officeDocument/2006/relationships/viewProps" Target="viewProps.xml"/>
  <Relationship Id="rId8" Type="http://schemas.openxmlformats.org/officeDocument/2006/relationships/tableStyles" Target="tableStyles.xml"/>
</Relationships>

</file>

<file path=ppt/media/environmental_data2.jpg>
</file>

<file path=ppt/media/environmental_data4.jpg>
</file>

<file path=ppt/media/environmental_data6.jpg>
</file>

<file path=ppt/media/line_graph1.jpg>
</file>

<file path=ppt/media/line_graph3.jpg>
</file>

<file path=ppt/media/line_graph5.jp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274781143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1.jpg"/>
  <Relationship Id="rId3" Type="http://schemas.openxmlformats.org/officeDocument/2006/relationships/image" Target="../media/environmental_data2.jp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3.jpg"/>
  <Relationship Id="rId3" Type="http://schemas.openxmlformats.org/officeDocument/2006/relationships/image" Target="../media/environmental_data4.jp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5.jpg"/>
  <Relationship Id="rId3" Type="http://schemas.openxmlformats.org/officeDocument/2006/relationships/image" Target="../media/environmental_data6.jp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87">
  <a:themeElements>
    <a:clrScheme name="Theme8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87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87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3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Austem</dc:creator>
  <cp:lastModifiedBy>Sketch Team</cp:lastModifiedBy>
  <dcterms:created xsi:type="dcterms:W3CDTF">2020-04-01T18:14:30Z</dcterms:created>
  <dcterms:modified xsi:type="dcterms:W3CDTF">2020-04-01T18:14:30Z</dcterms:modified>
  <dc:title>Prueba de Presentacion</dc:title>
  <dc:description>Generacion automatica de ppts con imagenes</dc:description>
  <dc:subject>Prueba de Presentacion</dc:subject>
  <cp:keywords>office 2007 openxml libreoffice odt php</cp:keywords>
  <cp:category>Sample Category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